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37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d8dda9fd86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d8dda9fd86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d8dda9fd86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d8dda9fd86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d8dda9fd86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d8dda9fd86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da753b63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da753b63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da753b637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da753b637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da753b637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da753b637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da753b637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da753b637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da753b637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da753b637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da753b637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da753b637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da753b637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da753b637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d8dda9fd86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d8dda9fd86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da753b637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da753b637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da753b6372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da753b6372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da753b637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da753b637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d8dda9fd86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d8dda9fd86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d8dda9fd8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d8dda9fd8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d8dda9fd86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d8dda9fd86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d8dda9fd86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d8dda9fd86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d8dda9fd86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d8dda9fd86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d8dda9fd86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d8dda9fd86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d8dda9fd86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d8dda9fd86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24285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397155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52039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57200"/>
            <a:ext cx="668654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04481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628900"/>
            <a:ext cx="5652416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67587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828800"/>
            <a:ext cx="6686550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19443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937628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70555"/>
            <a:ext cx="6686549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81594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78579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470554"/>
            <a:ext cx="1655701" cy="3962863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470554"/>
            <a:ext cx="4857750" cy="396286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66735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0051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6864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51838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544063"/>
            <a:ext cx="6686549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647597"/>
            <a:ext cx="6686549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139445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600200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594666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553972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479527"/>
            <a:ext cx="299454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1911725"/>
            <a:ext cx="3257170" cy="2515545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477106"/>
            <a:ext cx="299925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1909304"/>
            <a:ext cx="3254006" cy="2515545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017192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010180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416050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34566"/>
            <a:ext cx="2628899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34567"/>
            <a:ext cx="3886200" cy="4061222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198960"/>
            <a:ext cx="2628899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855725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600450"/>
            <a:ext cx="668655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476224"/>
            <a:ext cx="6686550" cy="2891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025504"/>
            <a:ext cx="6686550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019827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416" y="-589"/>
            <a:ext cx="1767506" cy="514052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154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yKTlbdd2QUjvmnPCSZ0pRuqxZJmUpOo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Titres des Deux-Sèvres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Thouars le 18/04/26</a:t>
            </a:r>
            <a:endParaRPr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7CD81A7-B3F4-1CDA-6E31-F90F8829D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395" y="512205"/>
            <a:ext cx="6170305" cy="16970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2286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Seniors Messieurs</a:t>
            </a:r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300"/>
              <a:t>1/ Richard Morgan (Parthenay)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300"/>
              <a:t>2/ Selenou Parfait-Junior (Aiffres)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300"/>
              <a:t>3/ Bouche Thomas (Aiffres)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300"/>
              <a:t>4/ Guitton Baptiste (Parthenay)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1900" y="1152475"/>
            <a:ext cx="3520401" cy="3811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B7ECA1B-F00A-3B6C-DC8F-00033A63E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537" y="4282525"/>
            <a:ext cx="2082236" cy="5727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2286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Seniors Dames</a:t>
            </a:r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300"/>
              <a:t>1/ Morteau Sarah (Parthenay)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300"/>
              <a:t>2/ Jerez Kalie (Bretignolles)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300"/>
              <a:t>3/ Hocquard Kassandre (Parthenay)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300"/>
              <a:t>4/ Gaborit Sonia (Combrand)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7425" y="896713"/>
            <a:ext cx="3692475" cy="392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2224246-A5B5-2B12-4180-CB665AD94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537" y="4282525"/>
            <a:ext cx="2082236" cy="572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367550" y="335100"/>
            <a:ext cx="4045200" cy="75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Double Mixte</a:t>
            </a:r>
            <a:endParaRPr sz="3000"/>
          </a:p>
        </p:txBody>
      </p:sp>
      <p:sp>
        <p:nvSpPr>
          <p:cNvPr id="142" name="Google Shape;142;p24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300"/>
              <a:t>1/Guitton Baptiste/Morteau Sarah (Parthenay)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300"/>
              <a:t>2/Richard Morgan/Hocquard Kassandre (Parthenay)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300"/>
              <a:t>3/Chabauty Billy Manoa/Jerez Kalie (Bressuire/Bretignolles)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300"/>
              <a:t>3/Gaborit Sonia/Landry Yohann (Combrand/Pompaire) 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550" y="984175"/>
            <a:ext cx="3703350" cy="4016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5AAB33B-43AD-B469-C70C-AC3B91208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4273898"/>
            <a:ext cx="2082236" cy="5727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>
            <a:spLocks noGrp="1"/>
          </p:cNvSpPr>
          <p:nvPr>
            <p:ph type="title"/>
          </p:nvPr>
        </p:nvSpPr>
        <p:spPr>
          <a:xfrm>
            <a:off x="306325" y="314675"/>
            <a:ext cx="4045200" cy="73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400"/>
              <a:t>Double Benjamins Garçons</a:t>
            </a:r>
            <a:endParaRPr sz="2400"/>
          </a:p>
        </p:txBody>
      </p:sp>
      <p:sp>
        <p:nvSpPr>
          <p:cNvPr id="150" name="Google Shape;150;p25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50"/>
              <a:t>1/ Mary Nino/Eyssartier Malo (St Maixent)</a:t>
            </a:r>
            <a:endParaRPr sz="245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450"/>
              <a:t>2/ Thiburce Axel/Jamonneau Noé (St Maixent)</a:t>
            </a:r>
            <a:endParaRPr sz="245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450"/>
              <a:t>3/ Texier Alistair/ Chalopin Léo Paul (Périgné)</a:t>
            </a:r>
            <a:endParaRPr sz="245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450"/>
              <a:t>3/ Tache Martin/Jumel Naud Timothée (Moncoutant/Frontenay RR) </a:t>
            </a:r>
            <a:endParaRPr sz="245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1" name="Google Shape;1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350" y="1270300"/>
            <a:ext cx="3247150" cy="332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6FEBA10-AE63-5BDB-CED0-D86A75569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8854" y="4306026"/>
            <a:ext cx="2082236" cy="5727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title"/>
          </p:nvPr>
        </p:nvSpPr>
        <p:spPr>
          <a:xfrm>
            <a:off x="163300" y="371600"/>
            <a:ext cx="4045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Double Minimes Filles</a:t>
            </a:r>
            <a:endParaRPr sz="3000"/>
          </a:p>
        </p:txBody>
      </p:sp>
      <p:sp>
        <p:nvSpPr>
          <p:cNvPr id="158" name="Google Shape;158;p26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300"/>
              <a:t>1/ Coly Lina/Sauvetre Camille (St Maixent/Niort)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300"/>
              <a:t>2/ Lardière Mathilde/Duverger Manon (Niort/Frontenay RR)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300"/>
              <a:t>3/ Bruneteau Lucie/Bauffigeau Cloé (Périgné)</a:t>
            </a:r>
            <a:r>
              <a:rPr lang="fr" sz="2100"/>
              <a:t> </a:t>
            </a:r>
            <a:endParaRPr sz="21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300"/>
              <a:t>3/ Duret Luna/Balanger Lilwenn (Parthenay)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9" name="Google Shape;15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012" y="1385451"/>
            <a:ext cx="3565775" cy="336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1C3E7AB-7333-6993-BEEB-A38D543E28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8752" y="4308404"/>
            <a:ext cx="2082236" cy="5727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265500" y="359875"/>
            <a:ext cx="4045200" cy="50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700"/>
              <a:t>Double Minimes Garçons</a:t>
            </a:r>
            <a:endParaRPr sz="2700"/>
          </a:p>
        </p:txBody>
      </p:sp>
      <p:sp>
        <p:nvSpPr>
          <p:cNvPr id="166" name="Google Shape;166;p27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300"/>
              <a:t>1/ Chauvineau Jules/Cailly Valentin (Périgné)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300"/>
              <a:t>2/ Jeannot Tiago/Bernard Léo (Périgné)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300"/>
              <a:t>3/Furter Paul/Rouvreau Romane (Périgné)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300"/>
              <a:t>3/Pajau Gabriel/Lamberton Nathan (Niort/Frontenay RR) </a:t>
            </a:r>
            <a:endParaRPr sz="21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7" name="Google Shape;16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112" y="1008675"/>
            <a:ext cx="3545975" cy="381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DA288A99-6792-4B09-AE76-0B032F6BC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1602" y="4248450"/>
            <a:ext cx="2082236" cy="5727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>
            <a:spLocks noGrp="1"/>
          </p:cNvSpPr>
          <p:nvPr>
            <p:ph type="title"/>
          </p:nvPr>
        </p:nvSpPr>
        <p:spPr>
          <a:xfrm>
            <a:off x="265500" y="355525"/>
            <a:ext cx="4045200" cy="87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Double Cadettes Filles</a:t>
            </a:r>
            <a:endParaRPr sz="3000"/>
          </a:p>
        </p:txBody>
      </p:sp>
      <p:sp>
        <p:nvSpPr>
          <p:cNvPr id="174" name="Google Shape;174;p28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300"/>
              <a:t>1/Nocquet Eline/Bouthet Mathe Athenaise (Niort/Aiffres)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300"/>
              <a:t>2/Coly Kenza/Apperce Apolline (St Maixent)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300"/>
              <a:t>3/Memin Elie/Briand Léonie (Périgné/Frontenay RR)</a:t>
            </a:r>
            <a:endParaRPr sz="21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5" name="Google Shape;17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497" y="1376525"/>
            <a:ext cx="4206300" cy="384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0708489-EF6A-B28D-9E43-1E3558206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4325657"/>
            <a:ext cx="2082236" cy="5727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>
            <a:spLocks noGrp="1"/>
          </p:cNvSpPr>
          <p:nvPr>
            <p:ph type="title"/>
          </p:nvPr>
        </p:nvSpPr>
        <p:spPr>
          <a:xfrm rot="765">
            <a:off x="265432" y="253537"/>
            <a:ext cx="4045500" cy="75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500"/>
              <a:t>Double Cadets Garçons</a:t>
            </a:r>
            <a:endParaRPr sz="2500"/>
          </a:p>
        </p:txBody>
      </p:sp>
      <p:sp>
        <p:nvSpPr>
          <p:cNvPr id="182" name="Google Shape;182;p29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300"/>
              <a:t>1/Colin Valentin/Cera Huelva Arthur (St Maixent/Frontenay RR)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300"/>
              <a:t>2/Howel André/Le Cruguel Mael (Niort)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300"/>
              <a:t>3/Boussiquet Samuel/ Bidault Léandre (Périgné/St Maixent)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3" name="Google Shape;18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550" y="949000"/>
            <a:ext cx="3513124" cy="401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F9E6A2C-2097-90AD-406F-23E6AFC62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4391299"/>
            <a:ext cx="2082236" cy="5727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>
            <a:spLocks noGrp="1"/>
          </p:cNvSpPr>
          <p:nvPr>
            <p:ph type="title"/>
          </p:nvPr>
        </p:nvSpPr>
        <p:spPr>
          <a:xfrm>
            <a:off x="265500" y="151400"/>
            <a:ext cx="4045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500"/>
              <a:t>Double Juniors Garçons</a:t>
            </a:r>
            <a:endParaRPr sz="2500"/>
          </a:p>
        </p:txBody>
      </p:sp>
      <p:sp>
        <p:nvSpPr>
          <p:cNvPr id="190" name="Google Shape;190;p30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300"/>
              <a:t>1/Mege Sauer Mael/ Gousset Guillaume </a:t>
            </a:r>
            <a:r>
              <a:rPr lang="fr" sz="1500"/>
              <a:t>(Moncoutant/St Leger de Montbrun)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300"/>
              <a:t>2/Quintard Noam/Joly Antoine (La Mothe St Heray)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300"/>
              <a:t>3/Treffort Léo/Chabauty Billy Manoa (Bressuire)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300"/>
              <a:t>3/Moreau Maxence/Leboucher Valentin (St Sauveur/Périgné)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91" name="Google Shape;19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909" y="1142250"/>
            <a:ext cx="3414385" cy="3695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3E23C41-3187-8BFB-A433-D4BF6D1E2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264" y="4267226"/>
            <a:ext cx="2082236" cy="5727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>
            <a:spLocks noGrp="1"/>
          </p:cNvSpPr>
          <p:nvPr>
            <p:ph type="title"/>
          </p:nvPr>
        </p:nvSpPr>
        <p:spPr>
          <a:xfrm>
            <a:off x="265500" y="636975"/>
            <a:ext cx="4045200" cy="7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300"/>
              <a:t>Double Seniors Messieurs</a:t>
            </a:r>
            <a:endParaRPr sz="2300"/>
          </a:p>
        </p:txBody>
      </p:sp>
      <p:sp>
        <p:nvSpPr>
          <p:cNvPr id="198" name="Google Shape;198;p31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300"/>
              <a:t>1/Guitton Baptiste/Richard Morgan (Parthenay)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300"/>
              <a:t>2/Bouche Thomas/Selenou Parfait Junior (Aiffres)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99" name="Google Shape;19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700" y="1392075"/>
            <a:ext cx="3184699" cy="3567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1" title="Screenshot_2025-09-19-14-09-39-335_com.miui.mediaeditor-edit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3350" y="3891549"/>
            <a:ext cx="2323150" cy="92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2286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Benjamins Garçons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/>
              <a:t>1/ Mary Nino (St Maixent)</a:t>
            </a:r>
            <a:endParaRPr sz="2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200"/>
              <a:t>2/Martinez Léon (Parthenay) </a:t>
            </a:r>
            <a:endParaRPr sz="2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200"/>
              <a:t>3/ Texier Alistair (Périgné)</a:t>
            </a:r>
            <a:endParaRPr sz="2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200"/>
              <a:t>4/ Eyssartier Malo (St Maixent)</a:t>
            </a:r>
            <a:endParaRPr sz="2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1846" y="1017725"/>
            <a:ext cx="4308429" cy="3803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417193C-72E4-3F74-11F3-8AB6A79AE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537" y="4282525"/>
            <a:ext cx="2082236" cy="5727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>
            <a:spLocks noGrp="1"/>
          </p:cNvSpPr>
          <p:nvPr>
            <p:ph type="title"/>
          </p:nvPr>
        </p:nvSpPr>
        <p:spPr>
          <a:xfrm>
            <a:off x="265500" y="355525"/>
            <a:ext cx="4045200" cy="62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580"/>
              <a:t>Double Seniors Dames</a:t>
            </a:r>
            <a:endParaRPr sz="2980"/>
          </a:p>
        </p:txBody>
      </p:sp>
      <p:sp>
        <p:nvSpPr>
          <p:cNvPr id="206" name="Google Shape;206;p32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300"/>
              <a:t>1/Morteau Sarah/Hocquard Kassandre (Parthenay)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300"/>
              <a:t>2/Gaborit Sonia/Jerez Kalie (Combrand/Bretignolles)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07" name="Google Shape;20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36425"/>
            <a:ext cx="3975716" cy="385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2" title="Screenshot_2025-09-19-14-09-39-335_com.miui.mediaeditor-edit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0250" y="3911974"/>
            <a:ext cx="2323150" cy="92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2743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Les Médaillés</a:t>
            </a:r>
            <a:endParaRPr dirty="0"/>
          </a:p>
        </p:txBody>
      </p:sp>
      <p:pic>
        <p:nvPicPr>
          <p:cNvPr id="214" name="Google Shape;21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0227" y="953725"/>
            <a:ext cx="5243546" cy="387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AB3CC9F-01C9-1BFB-33C9-497F9C1FF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767" y="310275"/>
            <a:ext cx="2082236" cy="5727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03F9AFA-DB1A-EE17-6C08-8435427D1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67" y="245475"/>
            <a:ext cx="2082236" cy="572700"/>
          </a:xfrm>
          <a:prstGeom prst="rect">
            <a:avLst/>
          </a:prstGeom>
        </p:spPr>
      </p:pic>
      <p:sp>
        <p:nvSpPr>
          <p:cNvPr id="5" name="Google Shape;213;p33">
            <a:extLst>
              <a:ext uri="{FF2B5EF4-FFF2-40B4-BE49-F238E27FC236}">
                <a16:creationId xmlns:a16="http://schemas.microsoft.com/office/drawing/2014/main" id="{80A6063F-96E3-C7BC-86DF-B827140E11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2743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Remerciement au club de Thouars</a:t>
            </a:r>
            <a:endParaRPr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E91203C-E619-2562-4672-E157282EA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000" y="1017725"/>
            <a:ext cx="5042700" cy="3782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2751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                            Résultats complets</a:t>
            </a:r>
            <a:endParaRPr/>
          </a:p>
        </p:txBody>
      </p:sp>
      <p:sp>
        <p:nvSpPr>
          <p:cNvPr id="221" name="Google Shape;221;p3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Retrouvez les résultats complets dans le lien suivant :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45720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fr" sz="2900" u="sng">
                <a:solidFill>
                  <a:schemeClr val="hlink"/>
                </a:solidFill>
                <a:hlinkClick r:id="rId3"/>
              </a:rPr>
              <a:t>Titres Deux-Sèvres 18/04/26 - Google Drive</a:t>
            </a:r>
            <a:r>
              <a:rPr lang="fr" sz="2900">
                <a:solidFill>
                  <a:srgbClr val="000000"/>
                </a:solidFill>
              </a:rPr>
              <a:t> </a:t>
            </a:r>
            <a:endParaRPr sz="360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5CF0E33-99B7-83DE-3B23-EFA184928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537" y="4282525"/>
            <a:ext cx="2082236" cy="572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2286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Benjamines Filles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300"/>
              <a:t>1/ Sauvetre Camille (Niort)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300"/>
              <a:t>2/ Coly Lina (St Maixent)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300"/>
              <a:t>3/ Duret Luna (Parthenay)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7523" y="1017725"/>
            <a:ext cx="4054778" cy="39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C1258C9-A6CC-A78E-8244-40FACDC78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537" y="4282525"/>
            <a:ext cx="2082236" cy="5727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2286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Minimes Garçons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300"/>
              <a:t>1/ Chauvineau Jules (Périgné)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300"/>
              <a:t>2/ Furter Paul (Périgné)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300"/>
              <a:t>3/ Intrala-Laurent Jérémie (Niort)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300"/>
              <a:t>4/ Bernard Léo (Périgné)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2950" y="1152475"/>
            <a:ext cx="3550541" cy="341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65178E9-A877-0865-60DB-ACDEC6748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537" y="4282525"/>
            <a:ext cx="2082236" cy="5727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2286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Minimes Filles</a:t>
            </a: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300"/>
              <a:t>1/ Sauvetre Camille (Niort)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300"/>
              <a:t>2/ Lardière Mathilde (Niort)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300"/>
              <a:t>3/ Coly Lina (St Maixent)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300"/>
              <a:t>4/ Balanger Lilwenn (Parthenay)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5843" y="901250"/>
            <a:ext cx="4067008" cy="366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C7E4ED9-21B2-2A00-3FAF-0F6A8AFBE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537" y="4282525"/>
            <a:ext cx="2082236" cy="572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2286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Cadets Garçons</a:t>
            </a:r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300"/>
              <a:t>1/ Chauvineau Jules (Périgné)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300"/>
              <a:t>2/ Treffort Léo (Bressuire)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300"/>
              <a:t>3/ Intral-Laurent Jérémie (Niort)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300"/>
              <a:t>4/ Furter Paul (Périgné)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7850" y="1017725"/>
            <a:ext cx="4278550" cy="362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857AC98-C028-2DB2-022D-B61C8AD8F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537" y="4282525"/>
            <a:ext cx="2082236" cy="572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2286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Cadettes Filles</a:t>
            </a:r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300"/>
              <a:t>1/ Nocquet Eline (Niort)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300"/>
              <a:t>2/ Coly Kenza (St Maixent)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300"/>
              <a:t>3/ Bouthet Mathe Athenaise (Aiffres)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300"/>
              <a:t>4/ Lardiere Mathilde (Niort)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9050" y="1004874"/>
            <a:ext cx="3503250" cy="371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7DB90F5-CD58-26B7-48B0-6C6913C0B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537" y="4282525"/>
            <a:ext cx="2082236" cy="5727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2286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Juniors Garçons</a:t>
            </a: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300"/>
              <a:t>1/ Mege Sauer Mael (Moncoutant)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300"/>
              <a:t>2/ Joly Antoine (La Mothe St Heray)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300"/>
              <a:t>3/ Bineau Jeremy (Parthenay)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300"/>
              <a:t>4/ Leboucher Valentin (Périgné)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0275" y="1077888"/>
            <a:ext cx="3299150" cy="356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512567D-935B-61C2-DC2F-61A109609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537" y="4282525"/>
            <a:ext cx="2082236" cy="5727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2286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Juniores Filles</a:t>
            </a:r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300"/>
              <a:t>1/ Morteau Sarah (Parthenay)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300"/>
              <a:t>2/ Nocquet Eline (Niort)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300"/>
              <a:t>3/ Coly Kenza (St Maixent)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300"/>
              <a:t>4/ Bouthet Mathe Athenaise (Aiffres)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9349" y="1019762"/>
            <a:ext cx="3704050" cy="310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78C148C-EACF-6179-63D9-3307B40A9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537" y="4282525"/>
            <a:ext cx="2082236" cy="5727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715</Words>
  <Application>Microsoft Office PowerPoint</Application>
  <PresentationFormat>Affichage à l'écran (16:9)</PresentationFormat>
  <Paragraphs>96</Paragraphs>
  <Slides>23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Brin</vt:lpstr>
      <vt:lpstr>Titres des Deux-Sèvres</vt:lpstr>
      <vt:lpstr>Benjamins Garçons</vt:lpstr>
      <vt:lpstr>Benjamines Filles</vt:lpstr>
      <vt:lpstr>Minimes Garçons</vt:lpstr>
      <vt:lpstr>Minimes Filles</vt:lpstr>
      <vt:lpstr>Cadets Garçons</vt:lpstr>
      <vt:lpstr>Cadettes Filles</vt:lpstr>
      <vt:lpstr>Juniors Garçons</vt:lpstr>
      <vt:lpstr>Juniores Filles</vt:lpstr>
      <vt:lpstr>Seniors Messieurs</vt:lpstr>
      <vt:lpstr>Seniors Dames</vt:lpstr>
      <vt:lpstr>Double Mixte</vt:lpstr>
      <vt:lpstr>Double Benjamins Garçons</vt:lpstr>
      <vt:lpstr>Double Minimes Filles</vt:lpstr>
      <vt:lpstr>Double Minimes Garçons</vt:lpstr>
      <vt:lpstr>Double Cadettes Filles</vt:lpstr>
      <vt:lpstr>Double Cadets Garçons</vt:lpstr>
      <vt:lpstr>Double Juniors Garçons</vt:lpstr>
      <vt:lpstr>Double Seniors Messieurs</vt:lpstr>
      <vt:lpstr>Double Seniors Dames</vt:lpstr>
      <vt:lpstr>Les Médaillés</vt:lpstr>
      <vt:lpstr>Remerciement au club de Thouars</vt:lpstr>
      <vt:lpstr>                             Résultats complets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florence creon</dc:creator>
  <cp:lastModifiedBy>florence creon</cp:lastModifiedBy>
  <cp:revision>2</cp:revision>
  <dcterms:modified xsi:type="dcterms:W3CDTF">2026-04-28T13:20:52Z</dcterms:modified>
</cp:coreProperties>
</file>